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28803600"/>
  <p:notesSz cx="6858000" cy="9144000"/>
  <p:defaultTextStyle>
    <a:defPPr>
      <a:defRPr lang="es-ES"/>
    </a:defPPr>
    <a:lvl1pPr marL="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40271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80543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20814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61086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201357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41629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81900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22172" algn="l" defTabSz="1440271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A0D28"/>
    <a:srgbClr val="E69527"/>
    <a:srgbClr val="7A0C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 autoAdjust="0"/>
    <p:restoredTop sz="94768"/>
  </p:normalViewPr>
  <p:slideViewPr>
    <p:cSldViewPr snapToGrid="0" snapToObjects="1">
      <p:cViewPr>
        <p:scale>
          <a:sx n="57" d="100"/>
          <a:sy n="57" d="100"/>
        </p:scale>
        <p:origin x="840" y="152"/>
      </p:cViewPr>
      <p:guideLst>
        <p:guide orient="horz" pos="9072"/>
        <p:guide pos="6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8947787"/>
            <a:ext cx="18366344" cy="617410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16322040"/>
            <a:ext cx="15125224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1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2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75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4847277"/>
            <a:ext cx="11486467" cy="10321956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4847277"/>
            <a:ext cx="34103028" cy="10321956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90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13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18508982"/>
            <a:ext cx="18366344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2208197"/>
            <a:ext cx="18366344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4027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8054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208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10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13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62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90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21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4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28230197"/>
            <a:ext cx="22792872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28230197"/>
            <a:ext cx="22796623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6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447475"/>
            <a:ext cx="954704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9134475"/>
            <a:ext cx="954704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6447475"/>
            <a:ext cx="9550799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40271" indent="0">
              <a:buNone/>
              <a:defRPr sz="6300" b="1"/>
            </a:lvl2pPr>
            <a:lvl3pPr marL="2880543" indent="0">
              <a:buNone/>
              <a:defRPr sz="5700" b="1"/>
            </a:lvl3pPr>
            <a:lvl4pPr marL="4320814" indent="0">
              <a:buNone/>
              <a:defRPr sz="5000" b="1"/>
            </a:lvl4pPr>
            <a:lvl5pPr marL="5761086" indent="0">
              <a:buNone/>
              <a:defRPr sz="5000" b="1"/>
            </a:lvl5pPr>
            <a:lvl6pPr marL="7201357" indent="0">
              <a:buNone/>
              <a:defRPr sz="5000" b="1"/>
            </a:lvl6pPr>
            <a:lvl7pPr marL="8641629" indent="0">
              <a:buNone/>
              <a:defRPr sz="5000" b="1"/>
            </a:lvl7pPr>
            <a:lvl8pPr marL="10081900" indent="0">
              <a:buNone/>
              <a:defRPr sz="5000" b="1"/>
            </a:lvl8pPr>
            <a:lvl9pPr marL="11522172" indent="0">
              <a:buNone/>
              <a:defRPr sz="50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9134475"/>
            <a:ext cx="9550799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22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37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822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146810"/>
            <a:ext cx="7108706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146812"/>
            <a:ext cx="12079172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6027422"/>
            <a:ext cx="7108706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84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20162520"/>
            <a:ext cx="12964478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2573655"/>
            <a:ext cx="12964478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40271" indent="0">
              <a:buNone/>
              <a:defRPr sz="8800"/>
            </a:lvl2pPr>
            <a:lvl3pPr marL="2880543" indent="0">
              <a:buNone/>
              <a:defRPr sz="7600"/>
            </a:lvl3pPr>
            <a:lvl4pPr marL="4320814" indent="0">
              <a:buNone/>
              <a:defRPr sz="6300"/>
            </a:lvl4pPr>
            <a:lvl5pPr marL="5761086" indent="0">
              <a:buNone/>
              <a:defRPr sz="6300"/>
            </a:lvl5pPr>
            <a:lvl6pPr marL="7201357" indent="0">
              <a:buNone/>
              <a:defRPr sz="6300"/>
            </a:lvl6pPr>
            <a:lvl7pPr marL="8641629" indent="0">
              <a:buNone/>
              <a:defRPr sz="6300"/>
            </a:lvl7pPr>
            <a:lvl8pPr marL="10081900" indent="0">
              <a:buNone/>
              <a:defRPr sz="6300"/>
            </a:lvl8pPr>
            <a:lvl9pPr marL="11522172" indent="0">
              <a:buNone/>
              <a:defRPr sz="6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22542820"/>
            <a:ext cx="12964478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40271" indent="0">
              <a:buNone/>
              <a:defRPr sz="3800"/>
            </a:lvl2pPr>
            <a:lvl3pPr marL="2880543" indent="0">
              <a:buNone/>
              <a:defRPr sz="3200"/>
            </a:lvl3pPr>
            <a:lvl4pPr marL="4320814" indent="0">
              <a:buNone/>
              <a:defRPr sz="2800"/>
            </a:lvl4pPr>
            <a:lvl5pPr marL="5761086" indent="0">
              <a:buNone/>
              <a:defRPr sz="2800"/>
            </a:lvl5pPr>
            <a:lvl6pPr marL="7201357" indent="0">
              <a:buNone/>
              <a:defRPr sz="2800"/>
            </a:lvl6pPr>
            <a:lvl7pPr marL="8641629" indent="0">
              <a:buNone/>
              <a:defRPr sz="2800"/>
            </a:lvl7pPr>
            <a:lvl8pPr marL="10081900" indent="0">
              <a:buNone/>
              <a:defRPr sz="2800"/>
            </a:lvl8pPr>
            <a:lvl9pPr marL="11522172" indent="0">
              <a:buNone/>
              <a:defRPr sz="2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36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153480"/>
            <a:ext cx="19446717" cy="4800600"/>
          </a:xfrm>
          <a:prstGeom prst="rect">
            <a:avLst/>
          </a:prstGeom>
        </p:spPr>
        <p:txBody>
          <a:bodyPr vert="horz" lIns="288054" tIns="144027" rIns="288054" bIns="144027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6720842"/>
            <a:ext cx="19446717" cy="19009045"/>
          </a:xfrm>
          <a:prstGeom prst="rect">
            <a:avLst/>
          </a:prstGeom>
        </p:spPr>
        <p:txBody>
          <a:bodyPr vert="horz" lIns="288054" tIns="144027" rIns="288054" bIns="144027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932BF-5B91-6942-B972-EAFB27A263B5}" type="datetimeFigureOut">
              <a:rPr lang="es-ES" smtClean="0"/>
              <a:t>3/4/18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26696672"/>
            <a:ext cx="6842363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26696672"/>
            <a:ext cx="5041741" cy="1533525"/>
          </a:xfrm>
          <a:prstGeom prst="rect">
            <a:avLst/>
          </a:prstGeom>
        </p:spPr>
        <p:txBody>
          <a:bodyPr vert="horz" lIns="288054" tIns="144027" rIns="288054" bIns="144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E845C-E741-1E4F-AC21-0AE3C3804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96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271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204" indent="-1080204" algn="l" defTabSz="1440271" rtl="0" eaLnBrk="1" latinLnBrk="0" hangingPunct="1">
        <a:spcBef>
          <a:spcPct val="20000"/>
        </a:spcBef>
        <a:buFont typeface="Arial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40441" indent="-900170" algn="l" defTabSz="1440271" rtl="0" eaLnBrk="1" latinLnBrk="0" hangingPunct="1">
        <a:spcBef>
          <a:spcPct val="20000"/>
        </a:spcBef>
        <a:buFont typeface="Arial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679" indent="-720136" algn="l" defTabSz="1440271" rtl="0" eaLnBrk="1" latinLnBrk="0" hangingPunct="1">
        <a:spcBef>
          <a:spcPct val="20000"/>
        </a:spcBef>
        <a:buFont typeface="Arial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950" indent="-720136" algn="l" defTabSz="1440271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81221" indent="-720136" algn="l" defTabSz="1440271" rtl="0" eaLnBrk="1" latinLnBrk="0" hangingPunct="1">
        <a:spcBef>
          <a:spcPct val="20000"/>
        </a:spcBef>
        <a:buFont typeface="Arial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21493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61764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2036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42307" indent="-720136" algn="l" defTabSz="1440271" rtl="0" eaLnBrk="1" latinLnBrk="0" hangingPunct="1">
        <a:spcBef>
          <a:spcPct val="20000"/>
        </a:spcBef>
        <a:buFont typeface="Arial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271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543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814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61086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201357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629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900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22172" algn="l" defTabSz="1440271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ángulo 39">
            <a:extLst>
              <a:ext uri="{FF2B5EF4-FFF2-40B4-BE49-F238E27FC236}">
                <a16:creationId xmlns:a16="http://schemas.microsoft.com/office/drawing/2014/main" id="{327B8015-5207-AC4B-9E5A-FDCBEADB9AF9}"/>
              </a:ext>
            </a:extLst>
          </p:cNvPr>
          <p:cNvSpPr/>
          <p:nvPr/>
        </p:nvSpPr>
        <p:spPr>
          <a:xfrm>
            <a:off x="635047" y="11110413"/>
            <a:ext cx="986447" cy="8681013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-1"/>
            <a:ext cx="21607463" cy="376780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11853268" y="5134113"/>
            <a:ext cx="901766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11983340" y="5302848"/>
            <a:ext cx="86820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498502" y="4228312"/>
            <a:ext cx="1016075" cy="609622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338692" y="6350233"/>
            <a:ext cx="719720" cy="0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>
            <a:cxnSpLocks/>
          </p:cNvCxnSpPr>
          <p:nvPr/>
        </p:nvCxnSpPr>
        <p:spPr>
          <a:xfrm flipH="1" flipV="1">
            <a:off x="330458" y="20950299"/>
            <a:ext cx="10414764" cy="9565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>
            <a:cxnSpLocks/>
          </p:cNvCxnSpPr>
          <p:nvPr/>
        </p:nvCxnSpPr>
        <p:spPr>
          <a:xfrm>
            <a:off x="338692" y="6350233"/>
            <a:ext cx="0" cy="14609631"/>
          </a:xfrm>
          <a:prstGeom prst="line">
            <a:avLst/>
          </a:prstGeom>
          <a:ln>
            <a:solidFill>
              <a:srgbClr val="7A0C28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Imagen 36" descr="IMAGENES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65" y="4520018"/>
            <a:ext cx="10409081" cy="5463095"/>
          </a:xfrm>
          <a:prstGeom prst="rect">
            <a:avLst/>
          </a:prstGeom>
        </p:spPr>
      </p:pic>
      <p:sp>
        <p:nvSpPr>
          <p:cNvPr id="24" name="Rectángulo 23"/>
          <p:cNvSpPr/>
          <p:nvPr/>
        </p:nvSpPr>
        <p:spPr>
          <a:xfrm>
            <a:off x="12108225" y="21052193"/>
            <a:ext cx="9017661" cy="47838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/>
          <p:cNvSpPr txBox="1"/>
          <p:nvPr/>
        </p:nvSpPr>
        <p:spPr>
          <a:xfrm>
            <a:off x="12231586" y="21248115"/>
            <a:ext cx="877093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400" dirty="0">
              <a:latin typeface="Helvetica Light"/>
              <a:cs typeface="Helvetica Light"/>
            </a:endParaRP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1020286" y="19894420"/>
            <a:ext cx="1016075" cy="609622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CEA8D13-08F9-C94E-B5B0-53297DDE8137}"/>
              </a:ext>
            </a:extLst>
          </p:cNvPr>
          <p:cNvSpPr txBox="1"/>
          <p:nvPr/>
        </p:nvSpPr>
        <p:spPr>
          <a:xfrm>
            <a:off x="635047" y="338680"/>
            <a:ext cx="14771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b="1" dirty="0">
                <a:solidFill>
                  <a:schemeClr val="bg1"/>
                </a:solidFill>
                <a:latin typeface="Helvetica Light"/>
                <a:cs typeface="Helvetica Light"/>
              </a:rPr>
              <a:t>TÍTULO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EE92306-D4F6-CD4A-B51B-742B8D8D377E}"/>
              </a:ext>
            </a:extLst>
          </p:cNvPr>
          <p:cNvSpPr txBox="1"/>
          <p:nvPr/>
        </p:nvSpPr>
        <p:spPr>
          <a:xfrm>
            <a:off x="10967266" y="4373653"/>
            <a:ext cx="457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chemeClr val="bg1"/>
                </a:solidFill>
                <a:latin typeface="Helvetica Light"/>
                <a:cs typeface="Helvetica Light"/>
              </a:rPr>
              <a:t>A</a:t>
            </a:r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RGUMENTO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EBB548B-985D-184D-B870-6260F726C329}"/>
              </a:ext>
            </a:extLst>
          </p:cNvPr>
          <p:cNvSpPr txBox="1"/>
          <p:nvPr/>
        </p:nvSpPr>
        <p:spPr>
          <a:xfrm>
            <a:off x="839691" y="11142139"/>
            <a:ext cx="19348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 </a:t>
            </a:r>
            <a:r>
              <a:rPr lang="es-ES" sz="5400" b="1" dirty="0">
                <a:solidFill>
                  <a:schemeClr val="bg1"/>
                </a:solidFill>
                <a:latin typeface="Helvetica Light"/>
                <a:cs typeface="Helvetica Light"/>
              </a:rPr>
              <a:t>D</a:t>
            </a:r>
            <a:r>
              <a:rPr lang="es-ES" sz="5400" b="1" dirty="0">
                <a:solidFill>
                  <a:srgbClr val="7A0C28"/>
                </a:solidFill>
                <a:latin typeface="Helvetica Light"/>
                <a:cs typeface="Helvetica Light"/>
              </a:rPr>
              <a:t>ESARROLLO O IDEAS QUE SUSTENTAN EL ARGUMENTO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EF8C572-01F7-4B4D-8F68-EDD2329E8607}"/>
              </a:ext>
            </a:extLst>
          </p:cNvPr>
          <p:cNvSpPr txBox="1"/>
          <p:nvPr/>
        </p:nvSpPr>
        <p:spPr>
          <a:xfrm>
            <a:off x="11328689" y="19966291"/>
            <a:ext cx="68243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C</a:t>
            </a:r>
            <a:r>
              <a:rPr lang="es-ES" sz="6600" b="1" dirty="0">
                <a:solidFill>
                  <a:srgbClr val="7A0C28"/>
                </a:solidFill>
                <a:latin typeface="Helvetica Light"/>
                <a:cs typeface="Helvetica Light"/>
              </a:rPr>
              <a:t>ONCLUSIONES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2A73F378-E160-B34C-A85B-0DD39CF5D93B}"/>
              </a:ext>
            </a:extLst>
          </p:cNvPr>
          <p:cNvSpPr/>
          <p:nvPr/>
        </p:nvSpPr>
        <p:spPr>
          <a:xfrm>
            <a:off x="1621496" y="12022435"/>
            <a:ext cx="19618691" cy="7336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56919ECE-11EF-2749-BC15-2C517BB7A7D6}"/>
              </a:ext>
            </a:extLst>
          </p:cNvPr>
          <p:cNvSpPr txBox="1"/>
          <p:nvPr/>
        </p:nvSpPr>
        <p:spPr>
          <a:xfrm>
            <a:off x="1735795" y="12294777"/>
            <a:ext cx="1939009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magna.</a:t>
            </a:r>
          </a:p>
          <a:p>
            <a:pPr algn="just"/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Lorem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ipsum</a:t>
            </a:r>
            <a:r>
              <a:rPr lang="es-ES" sz="2400" dirty="0">
                <a:latin typeface="Helvetica Light"/>
                <a:cs typeface="Helvetica Light"/>
              </a:rPr>
              <a:t> dolor </a:t>
            </a:r>
            <a:r>
              <a:rPr lang="es-ES" sz="2400" dirty="0" err="1">
                <a:latin typeface="Helvetica Light"/>
                <a:cs typeface="Helvetica Light"/>
              </a:rPr>
              <a:t>sit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amet</a:t>
            </a:r>
            <a:r>
              <a:rPr lang="es-ES" sz="2400" dirty="0">
                <a:latin typeface="Helvetica Light"/>
                <a:cs typeface="Helvetica Light"/>
              </a:rPr>
              <a:t>, </a:t>
            </a:r>
            <a:r>
              <a:rPr lang="es-ES" sz="2400" dirty="0" err="1">
                <a:latin typeface="Helvetica Light"/>
                <a:cs typeface="Helvetica Light"/>
              </a:rPr>
              <a:t>consectetuer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adipiscing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elit</a:t>
            </a:r>
            <a:r>
              <a:rPr lang="es-ES" sz="2400" dirty="0">
                <a:latin typeface="Helvetica Light"/>
                <a:cs typeface="Helvetica Light"/>
              </a:rPr>
              <a:t>, sed </a:t>
            </a:r>
            <a:r>
              <a:rPr lang="es-ES" sz="2400" dirty="0" err="1">
                <a:latin typeface="Helvetica Light"/>
                <a:cs typeface="Helvetica Light"/>
              </a:rPr>
              <a:t>diam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nonummy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nibh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euismod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tincidunt</a:t>
            </a:r>
            <a:r>
              <a:rPr lang="es-ES" sz="2400" dirty="0">
                <a:latin typeface="Helvetica Light"/>
                <a:cs typeface="Helvetica Light"/>
              </a:rPr>
              <a:t> ut </a:t>
            </a:r>
            <a:r>
              <a:rPr lang="es-ES" sz="2400" dirty="0" err="1">
                <a:latin typeface="Helvetica Light"/>
                <a:cs typeface="Helvetica Light"/>
              </a:rPr>
              <a:t>laoreet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dolore</a:t>
            </a:r>
            <a:r>
              <a:rPr lang="es-ES" sz="2400" dirty="0">
                <a:latin typeface="Helvetica Light"/>
                <a:cs typeface="Helvetica Light"/>
              </a:rPr>
              <a:t> magna </a:t>
            </a:r>
            <a:r>
              <a:rPr lang="es-ES" sz="2400" dirty="0" err="1">
                <a:latin typeface="Helvetica Light"/>
                <a:cs typeface="Helvetica Light"/>
              </a:rPr>
              <a:t>aliquam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erat</a:t>
            </a:r>
            <a:r>
              <a:rPr lang="es-ES" sz="2400" dirty="0">
                <a:latin typeface="Helvetica Light"/>
                <a:cs typeface="Helvetica Light"/>
              </a:rPr>
              <a:t> </a:t>
            </a:r>
            <a:r>
              <a:rPr lang="es-ES" sz="2400" dirty="0" err="1">
                <a:latin typeface="Helvetica Light"/>
                <a:cs typeface="Helvetica Light"/>
              </a:rPr>
              <a:t>volutpat</a:t>
            </a:r>
            <a:r>
              <a:rPr lang="es-ES" sz="24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133C535A-4F8F-B648-B8DD-11B904733A08}"/>
              </a:ext>
            </a:extLst>
          </p:cNvPr>
          <p:cNvSpPr/>
          <p:nvPr/>
        </p:nvSpPr>
        <p:spPr>
          <a:xfrm>
            <a:off x="488669" y="22181027"/>
            <a:ext cx="1016075" cy="6096226"/>
          </a:xfrm>
          <a:prstGeom prst="rect">
            <a:avLst/>
          </a:prstGeom>
          <a:solidFill>
            <a:srgbClr val="E695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29747FF-E63C-214C-B251-6BB15C8AA320}"/>
              </a:ext>
            </a:extLst>
          </p:cNvPr>
          <p:cNvSpPr txBox="1"/>
          <p:nvPr/>
        </p:nvSpPr>
        <p:spPr>
          <a:xfrm>
            <a:off x="839691" y="22164834"/>
            <a:ext cx="59811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b="1" dirty="0">
                <a:solidFill>
                  <a:schemeClr val="bg1"/>
                </a:solidFill>
                <a:latin typeface="Helvetica Light"/>
                <a:cs typeface="Helvetica Light"/>
              </a:rPr>
              <a:t>B</a:t>
            </a:r>
            <a:r>
              <a:rPr lang="es-ES" sz="6600" b="1" dirty="0">
                <a:solidFill>
                  <a:srgbClr val="7A0D28"/>
                </a:solidFill>
                <a:latin typeface="Helvetica Light"/>
                <a:cs typeface="Helvetica Light"/>
              </a:rPr>
              <a:t>IBLIOGRAFÍA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79DB5A01-5FF0-7744-A607-6CB4C54F543C}"/>
              </a:ext>
            </a:extLst>
          </p:cNvPr>
          <p:cNvSpPr/>
          <p:nvPr/>
        </p:nvSpPr>
        <p:spPr>
          <a:xfrm>
            <a:off x="1541068" y="23167053"/>
            <a:ext cx="8644739" cy="50739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B0F9AF9E-B63F-D748-BE5B-01E532D16BFE}"/>
              </a:ext>
            </a:extLst>
          </p:cNvPr>
          <p:cNvSpPr txBox="1"/>
          <p:nvPr/>
        </p:nvSpPr>
        <p:spPr>
          <a:xfrm>
            <a:off x="1678208" y="23421726"/>
            <a:ext cx="808532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200" dirty="0">
              <a:latin typeface="Helvetica Light"/>
              <a:cs typeface="Helvetica Light"/>
            </a:endParaRPr>
          </a:p>
          <a:p>
            <a:pPr algn="just"/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Lorem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ipsum</a:t>
            </a:r>
            <a:r>
              <a:rPr lang="es-ES" sz="2200" dirty="0">
                <a:latin typeface="Helvetica Light"/>
                <a:cs typeface="Helvetica Light"/>
              </a:rPr>
              <a:t> dolor </a:t>
            </a:r>
            <a:r>
              <a:rPr lang="es-ES" sz="2200" dirty="0" err="1">
                <a:latin typeface="Helvetica Light"/>
                <a:cs typeface="Helvetica Light"/>
              </a:rPr>
              <a:t>sit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amet</a:t>
            </a:r>
            <a:r>
              <a:rPr lang="es-ES" sz="2200" dirty="0">
                <a:latin typeface="Helvetica Light"/>
                <a:cs typeface="Helvetica Light"/>
              </a:rPr>
              <a:t>, </a:t>
            </a:r>
            <a:r>
              <a:rPr lang="es-ES" sz="2200" dirty="0" err="1">
                <a:latin typeface="Helvetica Light"/>
                <a:cs typeface="Helvetica Light"/>
              </a:rPr>
              <a:t>consectetuer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adipiscing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elit</a:t>
            </a:r>
            <a:r>
              <a:rPr lang="es-ES" sz="2200" dirty="0">
                <a:latin typeface="Helvetica Light"/>
                <a:cs typeface="Helvetica Light"/>
              </a:rPr>
              <a:t>, sed </a:t>
            </a:r>
            <a:r>
              <a:rPr lang="es-ES" sz="2200" dirty="0" err="1">
                <a:latin typeface="Helvetica Light"/>
                <a:cs typeface="Helvetica Light"/>
              </a:rPr>
              <a:t>diam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nonummy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nibh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euismod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tincidunt</a:t>
            </a:r>
            <a:r>
              <a:rPr lang="es-ES" sz="2200" dirty="0">
                <a:latin typeface="Helvetica Light"/>
                <a:cs typeface="Helvetica Light"/>
              </a:rPr>
              <a:t> ut </a:t>
            </a:r>
            <a:r>
              <a:rPr lang="es-ES" sz="2200" dirty="0" err="1">
                <a:latin typeface="Helvetica Light"/>
                <a:cs typeface="Helvetica Light"/>
              </a:rPr>
              <a:t>laoreet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dolore</a:t>
            </a:r>
            <a:r>
              <a:rPr lang="es-ES" sz="2200" dirty="0">
                <a:latin typeface="Helvetica Light"/>
                <a:cs typeface="Helvetica Light"/>
              </a:rPr>
              <a:t> magna </a:t>
            </a:r>
            <a:r>
              <a:rPr lang="es-ES" sz="2200" dirty="0" err="1">
                <a:latin typeface="Helvetica Light"/>
                <a:cs typeface="Helvetica Light"/>
              </a:rPr>
              <a:t>aliquam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erat</a:t>
            </a:r>
            <a:r>
              <a:rPr lang="es-ES" sz="2200" dirty="0">
                <a:latin typeface="Helvetica Light"/>
                <a:cs typeface="Helvetica Light"/>
              </a:rPr>
              <a:t> </a:t>
            </a:r>
            <a:r>
              <a:rPr lang="es-ES" sz="2200" dirty="0" err="1">
                <a:latin typeface="Helvetica Light"/>
                <a:cs typeface="Helvetica Light"/>
              </a:rPr>
              <a:t>volutpat</a:t>
            </a:r>
            <a:r>
              <a:rPr lang="es-ES" sz="2200" dirty="0">
                <a:latin typeface="Helvetica Light"/>
                <a:cs typeface="Helvetica Light"/>
              </a:rPr>
              <a:t>. </a:t>
            </a:r>
          </a:p>
          <a:p>
            <a:pPr algn="just"/>
            <a:endParaRPr lang="es-ES" sz="2000" dirty="0">
              <a:solidFill>
                <a:schemeClr val="tx1">
                  <a:lumMod val="50000"/>
                  <a:lumOff val="50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5D99882-0E79-A34E-98F2-AC7AEBB94CF7}"/>
              </a:ext>
            </a:extLst>
          </p:cNvPr>
          <p:cNvSpPr txBox="1"/>
          <p:nvPr/>
        </p:nvSpPr>
        <p:spPr>
          <a:xfrm>
            <a:off x="2074486" y="2151079"/>
            <a:ext cx="9778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Helvetica Light"/>
                <a:cs typeface="Helvetica Light"/>
              </a:rPr>
              <a:t>Nombre del editor; Revista; País</a:t>
            </a: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28A216EF-8581-CD45-B941-851E35D43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41881" y="27989451"/>
            <a:ext cx="1680928" cy="57560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5000F2E-610F-F24E-AB83-F9C096270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60268" y="22913"/>
            <a:ext cx="4763226" cy="37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4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536</Words>
  <Application>Microsoft Macintosh PowerPoint</Application>
  <PresentationFormat>Personalizado</PresentationFormat>
  <Paragraphs>21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Light</vt:lpstr>
      <vt:lpstr>Tema de Office</vt:lpstr>
      <vt:lpstr>Presentación de PowerPoint</vt:lpstr>
    </vt:vector>
  </TitlesOfParts>
  <Company>Redalyc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Arianna Becerril</dc:creator>
  <cp:lastModifiedBy>Sheila Pamela Godínez Larios</cp:lastModifiedBy>
  <cp:revision>16</cp:revision>
  <dcterms:created xsi:type="dcterms:W3CDTF">2018-03-20T00:18:28Z</dcterms:created>
  <dcterms:modified xsi:type="dcterms:W3CDTF">2018-04-03T22:42:35Z</dcterms:modified>
</cp:coreProperties>
</file>